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8"/>
  </p:notesMasterIdLst>
  <p:sldIdLst>
    <p:sldId id="278" r:id="rId5"/>
    <p:sldId id="314" r:id="rId6"/>
    <p:sldId id="279" r:id="rId7"/>
    <p:sldId id="327" r:id="rId8"/>
    <p:sldId id="330" r:id="rId9"/>
    <p:sldId id="316" r:id="rId10"/>
    <p:sldId id="337" r:id="rId11"/>
    <p:sldId id="302" r:id="rId12"/>
    <p:sldId id="295" r:id="rId13"/>
    <p:sldId id="335" r:id="rId14"/>
    <p:sldId id="323" r:id="rId15"/>
    <p:sldId id="321" r:id="rId16"/>
    <p:sldId id="299" r:id="rId17"/>
    <p:sldId id="319" r:id="rId18"/>
    <p:sldId id="324" r:id="rId19"/>
    <p:sldId id="334" r:id="rId20"/>
    <p:sldId id="318" r:id="rId21"/>
    <p:sldId id="282" r:id="rId22"/>
    <p:sldId id="322" r:id="rId23"/>
    <p:sldId id="281" r:id="rId24"/>
    <p:sldId id="284" r:id="rId25"/>
    <p:sldId id="339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0" autoAdjust="0"/>
    <p:restoredTop sz="85368" autoAdjust="0"/>
  </p:normalViewPr>
  <p:slideViewPr>
    <p:cSldViewPr snapToGrid="0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36D94AB1-82CB-5C4C-83F9-860FA9C0B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E0DDC6F5-E60C-8E48-AA74-34A7481B5627}" type="parTrans" cxnId="{87BC5AF6-0274-4641-B108-069F431503D6}">
      <dgm:prSet/>
      <dgm:spPr/>
      <dgm:t>
        <a:bodyPr/>
        <a:lstStyle/>
        <a:p>
          <a:endParaRPr lang="en-US"/>
        </a:p>
      </dgm:t>
    </dgm:pt>
    <dgm:pt modelId="{CA063875-CAB0-8546-B31C-31156DCFDD55}" type="sibTrans" cxnId="{87BC5AF6-0274-4641-B108-069F431503D6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4"/>
      <dgm:spPr/>
    </dgm:pt>
    <dgm:pt modelId="{EEA14683-DBF9-4188-914A-1FE4B6E2326D}" type="pres">
      <dgm:prSet presAssocID="{74DD4B2B-2049-4477-927C-0986A0404C27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4"/>
      <dgm:spPr/>
    </dgm:pt>
    <dgm:pt modelId="{B2FFA1F6-482C-4822-BC1E-4C2119773A98}" type="pres">
      <dgm:prSet presAssocID="{6CDDCE65-C823-428B-87AC-EC25363F5CB3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4">
        <dgm:presLayoutVars>
          <dgm:chMax val="1"/>
          <dgm:chPref val="1"/>
        </dgm:presLayoutVars>
      </dgm:prSet>
      <dgm:spPr/>
    </dgm:pt>
    <dgm:pt modelId="{B41C3CE7-F13D-1C4E-9ED1-801822A9D82C}" type="pres">
      <dgm:prSet presAssocID="{6DEE57DC-15F2-4648-9732-8D91DD78DBC8}" presName="sibTrans" presStyleCnt="0"/>
      <dgm:spPr/>
    </dgm:pt>
    <dgm:pt modelId="{ED0D9DB3-B7EC-AD44-AB6D-07FE8EF1D12C}" type="pres">
      <dgm:prSet presAssocID="{36D94AB1-82CB-5C4C-83F9-860FA9C0B42C}" presName="compNode" presStyleCnt="0"/>
      <dgm:spPr/>
    </dgm:pt>
    <dgm:pt modelId="{A706D35B-D744-B547-9D39-A7B536EFF28F}" type="pres">
      <dgm:prSet presAssocID="{36D94AB1-82CB-5C4C-83F9-860FA9C0B42C}" presName="iconBgRect" presStyleLbl="bgShp" presStyleIdx="3" presStyleCnt="4"/>
      <dgm:spPr/>
    </dgm:pt>
    <dgm:pt modelId="{E206E628-C083-A14A-891E-918CF3298AA8}" type="pres">
      <dgm:prSet presAssocID="{36D94AB1-82CB-5C4C-83F9-860FA9C0B42C}" presName="iconRect" presStyleLbl="node1" presStyleIdx="3" presStyleCnt="4"/>
      <dgm:spPr>
        <a:solidFill>
          <a:schemeClr val="accent6">
            <a:hueOff val="0"/>
            <a:satOff val="0"/>
            <a:lumOff val="0"/>
            <a:alpha val="44000"/>
          </a:schemeClr>
        </a:solidFill>
      </dgm:spPr>
    </dgm:pt>
    <dgm:pt modelId="{227DB1B1-6BF7-4D45-8AA9-7A217D49F8F9}" type="pres">
      <dgm:prSet presAssocID="{36D94AB1-82CB-5C4C-83F9-860FA9C0B42C}" presName="spaceRect" presStyleCnt="0"/>
      <dgm:spPr/>
    </dgm:pt>
    <dgm:pt modelId="{24F24790-4EA8-2F4F-AFC9-541DC43CA229}" type="pres">
      <dgm:prSet presAssocID="{36D94AB1-82CB-5C4C-83F9-860FA9C0B4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E26A925B-0074-924A-B258-80DB53349251}" type="presOf" srcId="{36D94AB1-82CB-5C4C-83F9-860FA9C0B42C}" destId="{24F24790-4EA8-2F4F-AFC9-541DC43CA229}" srcOrd="0" destOrd="0" presId="urn:microsoft.com/office/officeart/2018/5/layout/IconCircleLabelList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87BC5AF6-0274-4641-B108-069F431503D6}" srcId="{A1DA4E2C-6D98-4D22-839E-1552CE787DD5}" destId="{36D94AB1-82CB-5C4C-83F9-860FA9C0B42C}" srcOrd="3" destOrd="0" parTransId="{E0DDC6F5-E60C-8E48-AA74-34A7481B5627}" sibTransId="{CA063875-CAB0-8546-B31C-31156DCFDD55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  <dgm:cxn modelId="{8CBC46DC-56B1-0844-AC00-E6C11715351D}" type="presParOf" srcId="{03D6DE90-1BF9-4D4E-9AB4-1054775BADBE}" destId="{B41C3CE7-F13D-1C4E-9ED1-801822A9D82C}" srcOrd="5" destOrd="0" presId="urn:microsoft.com/office/officeart/2018/5/layout/IconCircleLabelList"/>
    <dgm:cxn modelId="{B8AE656E-3A4E-AE44-90B7-9F445BF8151C}" type="presParOf" srcId="{03D6DE90-1BF9-4D4E-9AB4-1054775BADBE}" destId="{ED0D9DB3-B7EC-AD44-AB6D-07FE8EF1D12C}" srcOrd="6" destOrd="0" presId="urn:microsoft.com/office/officeart/2018/5/layout/IconCircleLabelList"/>
    <dgm:cxn modelId="{635AF8E2-97DD-F44C-A95C-DEFDC4E75DC3}" type="presParOf" srcId="{ED0D9DB3-B7EC-AD44-AB6D-07FE8EF1D12C}" destId="{A706D35B-D744-B547-9D39-A7B536EFF28F}" srcOrd="0" destOrd="0" presId="urn:microsoft.com/office/officeart/2018/5/layout/IconCircleLabelList"/>
    <dgm:cxn modelId="{0FA82D23-411F-7A48-8A9C-6CAD757427B4}" type="presParOf" srcId="{ED0D9DB3-B7EC-AD44-AB6D-07FE8EF1D12C}" destId="{E206E628-C083-A14A-891E-918CF3298AA8}" srcOrd="1" destOrd="0" presId="urn:microsoft.com/office/officeart/2018/5/layout/IconCircleLabelList"/>
    <dgm:cxn modelId="{523170B0-FDC6-694F-B6D3-CF657968BA30}" type="presParOf" srcId="{ED0D9DB3-B7EC-AD44-AB6D-07FE8EF1D12C}" destId="{227DB1B1-6BF7-4D45-8AA9-7A217D49F8F9}" srcOrd="2" destOrd="0" presId="urn:microsoft.com/office/officeart/2018/5/layout/IconCircleLabelList"/>
    <dgm:cxn modelId="{A3EADFF4-2E4D-C544-A9D4-434EE3C5982C}" type="presParOf" srcId="{ED0D9DB3-B7EC-AD44-AB6D-07FE8EF1D12C}" destId="{24F24790-4EA8-2F4F-AFC9-541DC43CA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7611BAC9-4078-B246-A25B-08CA5FFCC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5C2AB230-49EE-8841-B1E0-8D675389915D}" type="parTrans" cxnId="{45859819-254D-D349-A9B8-3D73585830F0}">
      <dgm:prSet/>
      <dgm:spPr/>
      <dgm:t>
        <a:bodyPr/>
        <a:lstStyle/>
        <a:p>
          <a:endParaRPr lang="en-US"/>
        </a:p>
      </dgm:t>
    </dgm:pt>
    <dgm:pt modelId="{1C412EE8-FCE8-B44C-8BF9-C015EB086BB5}" type="sibTrans" cxnId="{45859819-254D-D349-A9B8-3D73585830F0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4"/>
      <dgm:spPr/>
    </dgm:pt>
    <dgm:pt modelId="{EEA14683-DBF9-4188-914A-1FE4B6E2326D}" type="pres">
      <dgm:prSet presAssocID="{74DD4B2B-2049-4477-927C-0986A0404C27}" presName="iconRect" presStyleLbl="node1" presStyleIdx="1" presStyleCnt="4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4"/>
      <dgm:spPr/>
    </dgm:pt>
    <dgm:pt modelId="{B2FFA1F6-482C-4822-BC1E-4C2119773A98}" type="pres">
      <dgm:prSet presAssocID="{6CDDCE65-C823-428B-87AC-EC25363F5CB3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4">
        <dgm:presLayoutVars>
          <dgm:chMax val="1"/>
          <dgm:chPref val="1"/>
        </dgm:presLayoutVars>
      </dgm:prSet>
      <dgm:spPr/>
    </dgm:pt>
    <dgm:pt modelId="{D222D07F-2C65-1C46-8BC8-AAAF4A2BBB41}" type="pres">
      <dgm:prSet presAssocID="{6DEE57DC-15F2-4648-9732-8D91DD78DBC8}" presName="sibTrans" presStyleCnt="0"/>
      <dgm:spPr/>
    </dgm:pt>
    <dgm:pt modelId="{45308343-A510-D24F-AEC2-044211C40C5F}" type="pres">
      <dgm:prSet presAssocID="{7611BAC9-4078-B246-A25B-08CA5FFCC5BA}" presName="compNode" presStyleCnt="0"/>
      <dgm:spPr/>
    </dgm:pt>
    <dgm:pt modelId="{5D7951C4-9424-F64F-AE7A-8299B4E702FB}" type="pres">
      <dgm:prSet presAssocID="{7611BAC9-4078-B246-A25B-08CA5FFCC5BA}" presName="iconBgRect" presStyleLbl="bgShp" presStyleIdx="3" presStyleCnt="4"/>
      <dgm:spPr/>
    </dgm:pt>
    <dgm:pt modelId="{B7C00416-E4FA-474A-B1AC-01C8906FE8C9}" type="pres">
      <dgm:prSet presAssocID="{7611BAC9-4078-B246-A25B-08CA5FFCC5BA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9000"/>
          </a:schemeClr>
        </a:solidFill>
      </dgm:spPr>
    </dgm:pt>
    <dgm:pt modelId="{F7E11B1C-50A2-844B-8CDA-05DADEA0A77F}" type="pres">
      <dgm:prSet presAssocID="{7611BAC9-4078-B246-A25B-08CA5FFCC5BA}" presName="spaceRect" presStyleCnt="0"/>
      <dgm:spPr/>
    </dgm:pt>
    <dgm:pt modelId="{126C1A80-FBA5-7B4C-BE5B-4D8C8DF02BC0}" type="pres">
      <dgm:prSet presAssocID="{7611BAC9-4078-B246-A25B-08CA5FFCC5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45859819-254D-D349-A9B8-3D73585830F0}" srcId="{A1DA4E2C-6D98-4D22-839E-1552CE787DD5}" destId="{7611BAC9-4078-B246-A25B-08CA5FFCC5BA}" srcOrd="3" destOrd="0" parTransId="{5C2AB230-49EE-8841-B1E0-8D675389915D}" sibTransId="{1C412EE8-FCE8-B44C-8BF9-C015EB086BB5}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59D2D2AD-BC37-8C43-AA73-26C7BB9B7647}" type="presOf" srcId="{7611BAC9-4078-B246-A25B-08CA5FFCC5BA}" destId="{126C1A80-FBA5-7B4C-BE5B-4D8C8DF02BC0}" srcOrd="0" destOrd="0" presId="urn:microsoft.com/office/officeart/2018/5/layout/IconCircleLabelList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  <dgm:cxn modelId="{552CE895-C467-E94B-A92D-60C7314A4688}" type="presParOf" srcId="{03D6DE90-1BF9-4D4E-9AB4-1054775BADBE}" destId="{D222D07F-2C65-1C46-8BC8-AAAF4A2BBB41}" srcOrd="5" destOrd="0" presId="urn:microsoft.com/office/officeart/2018/5/layout/IconCircleLabelList"/>
    <dgm:cxn modelId="{0F5FA2A4-E800-5347-809C-034074330B0B}" type="presParOf" srcId="{03D6DE90-1BF9-4D4E-9AB4-1054775BADBE}" destId="{45308343-A510-D24F-AEC2-044211C40C5F}" srcOrd="6" destOrd="0" presId="urn:microsoft.com/office/officeart/2018/5/layout/IconCircleLabelList"/>
    <dgm:cxn modelId="{16CB08E2-EA56-754B-BF15-F50D62745211}" type="presParOf" srcId="{45308343-A510-D24F-AEC2-044211C40C5F}" destId="{5D7951C4-9424-F64F-AE7A-8299B4E702FB}" srcOrd="0" destOrd="0" presId="urn:microsoft.com/office/officeart/2018/5/layout/IconCircleLabelList"/>
    <dgm:cxn modelId="{79287A50-2B0C-664D-B50B-4C78F05A1031}" type="presParOf" srcId="{45308343-A510-D24F-AEC2-044211C40C5F}" destId="{B7C00416-E4FA-474A-B1AC-01C8906FE8C9}" srcOrd="1" destOrd="0" presId="urn:microsoft.com/office/officeart/2018/5/layout/IconCircleLabelList"/>
    <dgm:cxn modelId="{6E5AF237-97FA-544B-8D57-CF9E3646792A}" type="presParOf" srcId="{45308343-A510-D24F-AEC2-044211C40C5F}" destId="{F7E11B1C-50A2-844B-8CDA-05DADEA0A77F}" srcOrd="2" destOrd="0" presId="urn:microsoft.com/office/officeart/2018/5/layout/IconCircleLabelList"/>
    <dgm:cxn modelId="{7ED17FCB-077D-A548-B556-3B0AA0B7AA8B}" type="presParOf" srcId="{45308343-A510-D24F-AEC2-044211C40C5F}" destId="{126C1A80-FBA5-7B4C-BE5B-4D8C8DF02B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4"/>
      <dgm:spPr/>
    </dgm:pt>
    <dgm:pt modelId="{EEA14683-DBF9-4188-914A-1FE4B6E2326D}" type="pres">
      <dgm:prSet presAssocID="{74DD4B2B-2049-4477-927C-0986A0404C27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4"/>
      <dgm:spPr/>
    </dgm:pt>
    <dgm:pt modelId="{B2FFA1F6-482C-4822-BC1E-4C2119773A98}" type="pres">
      <dgm:prSet presAssocID="{6CDDCE65-C823-428B-87AC-EC25363F5CB3}" presName="iconRect" presStyleLbl="node1" presStyleIdx="2" presStyleCnt="4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0242"/>
          </a:schemeClr>
        </a:solidFill>
      </dgm:spPr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AEC946F9-3971-5B42-BCFD-A9FD5AAC0EB6}" type="presOf" srcId="{A16CD9EA-2AEC-5542-AF8A-3CA6A69AE08D}" destId="{DC9728C3-9FAB-804F-A6B6-F16FD90482F3}" srcOrd="0" destOrd="0" presId="urn:microsoft.com/office/officeart/2018/5/layout/IconCircleLabelList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  <dgm:cxn modelId="{10078F32-1F53-4C48-BC63-08EDBDC07A32}" type="presParOf" srcId="{03D6DE90-1BF9-4D4E-9AB4-1054775BADBE}" destId="{9422964D-3D39-BA40-B9A7-60FDED6AEC8E}" srcOrd="5" destOrd="0" presId="urn:microsoft.com/office/officeart/2018/5/layout/IconCircleLabelList"/>
    <dgm:cxn modelId="{5A5DEB83-5EFD-DC45-8FF8-EBE82291E791}" type="presParOf" srcId="{03D6DE90-1BF9-4D4E-9AB4-1054775BADBE}" destId="{8EEB4F33-2A48-3C40-8FD1-4A515663FE80}" srcOrd="6" destOrd="0" presId="urn:microsoft.com/office/officeart/2018/5/layout/IconCircleLabelList"/>
    <dgm:cxn modelId="{A66D4377-00F4-DC42-8698-5FCFE3475E9C}" type="presParOf" srcId="{8EEB4F33-2A48-3C40-8FD1-4A515663FE80}" destId="{CE023EE7-DD42-6443-AC2C-A42195CB6EF4}" srcOrd="0" destOrd="0" presId="urn:microsoft.com/office/officeart/2018/5/layout/IconCircleLabelList"/>
    <dgm:cxn modelId="{B0821FC3-0F36-5142-8E87-1D16C7B1B527}" type="presParOf" srcId="{8EEB4F33-2A48-3C40-8FD1-4A515663FE80}" destId="{255FB0C6-AACC-B24E-818A-34F271098E3D}" srcOrd="1" destOrd="0" presId="urn:microsoft.com/office/officeart/2018/5/layout/IconCircleLabelList"/>
    <dgm:cxn modelId="{048386F6-D658-0947-AD4D-6CC80C22AB24}" type="presParOf" srcId="{8EEB4F33-2A48-3C40-8FD1-4A515663FE80}" destId="{FEF078EB-2D7B-2E40-8132-1D124A005227}" srcOrd="2" destOrd="0" presId="urn:microsoft.com/office/officeart/2018/5/layout/IconCircleLabelList"/>
    <dgm:cxn modelId="{49FE0720-920E-8845-8470-2E03E5195E03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4"/>
      <dgm:spPr/>
    </dgm:pt>
    <dgm:pt modelId="{EEA14683-DBF9-4188-914A-1FE4B6E2326D}" type="pres">
      <dgm:prSet presAssocID="{74DD4B2B-2049-4477-927C-0986A0404C27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4"/>
      <dgm:spPr/>
    </dgm:pt>
    <dgm:pt modelId="{B2FFA1F6-482C-4822-BC1E-4C2119773A98}" type="pres">
      <dgm:prSet presAssocID="{6CDDCE65-C823-428B-87AC-EC25363F5CB3}" presName="iconRect" presStyleLbl="node1" presStyleIdx="2" presStyleCnt="4"/>
      <dgm:spPr>
        <a:blipFill dpi="0" rotWithShape="1">
          <a:blip xmlns:r="http://schemas.openxmlformats.org/officeDocument/2006/relationships" r:embed="rId3">
            <a:alphaModFix amt="19519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/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AEC946F9-3971-5B42-BCFD-A9FD5AAC0EB6}" type="presOf" srcId="{A16CD9EA-2AEC-5542-AF8A-3CA6A69AE08D}" destId="{DC9728C3-9FAB-804F-A6B6-F16FD90482F3}" srcOrd="0" destOrd="0" presId="urn:microsoft.com/office/officeart/2018/5/layout/IconCircleLabelList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  <dgm:cxn modelId="{10078F32-1F53-4C48-BC63-08EDBDC07A32}" type="presParOf" srcId="{03D6DE90-1BF9-4D4E-9AB4-1054775BADBE}" destId="{9422964D-3D39-BA40-B9A7-60FDED6AEC8E}" srcOrd="5" destOrd="0" presId="urn:microsoft.com/office/officeart/2018/5/layout/IconCircleLabelList"/>
    <dgm:cxn modelId="{5A5DEB83-5EFD-DC45-8FF8-EBE82291E791}" type="presParOf" srcId="{03D6DE90-1BF9-4D4E-9AB4-1054775BADBE}" destId="{8EEB4F33-2A48-3C40-8FD1-4A515663FE80}" srcOrd="6" destOrd="0" presId="urn:microsoft.com/office/officeart/2018/5/layout/IconCircleLabelList"/>
    <dgm:cxn modelId="{A66D4377-00F4-DC42-8698-5FCFE3475E9C}" type="presParOf" srcId="{8EEB4F33-2A48-3C40-8FD1-4A515663FE80}" destId="{CE023EE7-DD42-6443-AC2C-A42195CB6EF4}" srcOrd="0" destOrd="0" presId="urn:microsoft.com/office/officeart/2018/5/layout/IconCircleLabelList"/>
    <dgm:cxn modelId="{B0821FC3-0F36-5142-8E87-1D16C7B1B527}" type="presParOf" srcId="{8EEB4F33-2A48-3C40-8FD1-4A515663FE80}" destId="{255FB0C6-AACC-B24E-818A-34F271098E3D}" srcOrd="1" destOrd="0" presId="urn:microsoft.com/office/officeart/2018/5/layout/IconCircleLabelList"/>
    <dgm:cxn modelId="{048386F6-D658-0947-AD4D-6CC80C22AB24}" type="presParOf" srcId="{8EEB4F33-2A48-3C40-8FD1-4A515663FE80}" destId="{FEF078EB-2D7B-2E40-8132-1D124A005227}" srcOrd="2" destOrd="0" presId="urn:microsoft.com/office/officeart/2018/5/layout/IconCircleLabelList"/>
    <dgm:cxn modelId="{49FE0720-920E-8845-8470-2E03E5195E03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2791043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5209281" y="2356270"/>
        <a:ext cx="2058075" cy="720000"/>
      </dsp:txXfrm>
    </dsp:sp>
    <dsp:sp modelId="{A706D35B-D744-B547-9D39-A7B536EFF28F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6E628-C083-A14A-891E-918CF3298AA8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44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24790-4EA8-2F4F-AFC9-541DC43CA229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2791043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5209281" y="2356270"/>
        <a:ext cx="2058075" cy="720000"/>
      </dsp:txXfrm>
    </dsp:sp>
    <dsp:sp modelId="{5D7951C4-9424-F64F-AE7A-8299B4E702FB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0416-E4FA-474A-B1AC-01C8906FE8C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9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80-FBA5-7B4C-BE5B-4D8C8DF02BC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2791043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0242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2791043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19519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lejandrosanchezbecerra/qtm151spring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55" y="1478358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38" y="2295174"/>
            <a:ext cx="3282142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B13E0-A567-F795-FE80-2D70DB9728BB}"/>
              </a:ext>
            </a:extLst>
          </p:cNvPr>
          <p:cNvSpPr txBox="1"/>
          <p:nvPr/>
        </p:nvSpPr>
        <p:spPr>
          <a:xfrm>
            <a:off x="999600" y="3648967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5E1E0A-6480-3779-5E5A-123782B3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6" y="2482179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C5D78-2F1B-A5BC-BD5E-1ECB90A5F3CD}"/>
              </a:ext>
            </a:extLst>
          </p:cNvPr>
          <p:cNvSpPr txBox="1"/>
          <p:nvPr/>
        </p:nvSpPr>
        <p:spPr>
          <a:xfrm>
            <a:off x="3012921" y="2871172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https://github.com/alejandrosanchezbecerra/qtm151spring2025</a:t>
            </a:r>
            <a:endParaRPr lang="fr-FR" dirty="0"/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1981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08154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6B71-35FA-63C0-8707-3E3D277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19EA-4A39-1E95-4454-EA27DD1B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7BFE615F-5AB2-4481-72C8-A816FEEBC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09740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82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2559-67B7-A09B-B6FC-CB08E4A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2BF6-42C5-D786-1477-8727658D0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documents in Canvas under “Installation” and follow instructions.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We will walk around to answer questions.</a:t>
            </a:r>
          </a:p>
          <a:p>
            <a:pPr>
              <a:buFontTx/>
              <a:buChar char="-"/>
            </a:pPr>
            <a:r>
              <a:rPr lang="en-US" dirty="0"/>
              <a:t>If you don’t complete the installation, we encourage you to visit one of the office hours, so that you are set up before the next class.</a:t>
            </a:r>
          </a:p>
        </p:txBody>
      </p:sp>
    </p:spTree>
    <p:extLst>
      <p:ext uri="{BB962C8B-B14F-4D97-AF65-F5344CB8AC3E}">
        <p14:creationId xmlns:p14="http://schemas.microsoft.com/office/powerpoint/2010/main" val="14692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First name: Alejandro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Two last names: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exercises.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Nihal </a:t>
            </a:r>
            <a:r>
              <a:rPr lang="en-US" dirty="0" err="1"/>
              <a:t>Khatwani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</a:t>
            </a:r>
          </a:p>
          <a:p>
            <a:endParaRPr lang="en-US" dirty="0"/>
          </a:p>
          <a:p>
            <a:r>
              <a:rPr lang="en-US" dirty="0"/>
              <a:t>Sylvia Xing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41486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3083741" y="5813231"/>
            <a:ext cx="2938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893119" y="3574511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5497001" y="276183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3207277" y="3752736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89" y="2295271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5" y="2407723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1918610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619223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707795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254265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5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3778233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070286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6416512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993474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8134512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28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5609</TotalTime>
  <Words>777</Words>
  <Application>Microsoft Macintosh PowerPoint</Application>
  <PresentationFormat>Widescreen</PresentationFormat>
  <Paragraphs>150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  <vt:lpstr>Agenda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103</cp:revision>
  <dcterms:created xsi:type="dcterms:W3CDTF">2022-08-18T19:06:53Z</dcterms:created>
  <dcterms:modified xsi:type="dcterms:W3CDTF">2025-01-15T05:25:15Z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